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08" d="100"/>
          <a:sy n="108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5139" b="32365"/>
          <a:stretch/>
        </p:blipFill>
        <p:spPr>
          <a:xfrm>
            <a:off x="0" y="3874168"/>
            <a:ext cx="12192000" cy="29838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POINTS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10319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POINTS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442</cp:revision>
  <dcterms:created xsi:type="dcterms:W3CDTF">2016-04-14T07:37:30Z</dcterms:created>
  <dcterms:modified xsi:type="dcterms:W3CDTF">2017-04-16T14:25:48Z</dcterms:modified>
</cp:coreProperties>
</file>

<file path=docProps/thumbnail.jpeg>
</file>